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League Spartan" charset="1" panose="00000800000000000000"/>
      <p:regular r:id="rId15"/>
    </p:embeddedFont>
    <p:embeddedFont>
      <p:font typeface="Helios" charset="1" panose="020B0504020202020204"/>
      <p:regular r:id="rId16"/>
    </p:embeddedFont>
    <p:embeddedFont>
      <p:font typeface="Inter" charset="1" panose="020B0502030000000004"/>
      <p:regular r:id="rId17"/>
    </p:embeddedFont>
    <p:embeddedFont>
      <p:font typeface="Inter Bold" charset="1" panose="020B0802030000000004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sv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8.svg" Type="http://schemas.openxmlformats.org/officeDocument/2006/relationships/image"/><Relationship Id="rId2" Target="../media/image10.jpe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Relationship Id="rId5" Target="../media/image13.png" Type="http://schemas.openxmlformats.org/officeDocument/2006/relationships/image"/><Relationship Id="rId6" Target="../media/image14.svg" Type="http://schemas.openxmlformats.org/officeDocument/2006/relationships/image"/><Relationship Id="rId7" Target="../media/image15.png" Type="http://schemas.openxmlformats.org/officeDocument/2006/relationships/image"/><Relationship Id="rId8" Target="../media/image16.svg" Type="http://schemas.openxmlformats.org/officeDocument/2006/relationships/image"/><Relationship Id="rId9" Target="../media/image1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520038" cy="10287000"/>
            <a:chOff x="0" y="0"/>
            <a:chExt cx="4877705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77705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77705">
                  <a:moveTo>
                    <a:pt x="0" y="0"/>
                  </a:moveTo>
                  <a:lnTo>
                    <a:pt x="4877705" y="0"/>
                  </a:lnTo>
                  <a:lnTo>
                    <a:pt x="4877705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>
                <a:alpha val="77647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77705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4810163"/>
            <a:ext cx="6073106" cy="5476837"/>
          </a:xfrm>
          <a:custGeom>
            <a:avLst/>
            <a:gdLst/>
            <a:ahLst/>
            <a:cxnLst/>
            <a:rect r="r" b="b" t="t" l="l"/>
            <a:pathLst>
              <a:path h="5476837" w="6073106">
                <a:moveTo>
                  <a:pt x="0" y="0"/>
                </a:moveTo>
                <a:lnTo>
                  <a:pt x="6073106" y="0"/>
                </a:lnTo>
                <a:lnTo>
                  <a:pt x="6073106" y="5476837"/>
                </a:lnTo>
                <a:lnTo>
                  <a:pt x="0" y="54768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10800000">
            <a:off x="12214894" y="0"/>
            <a:ext cx="6073106" cy="5476837"/>
          </a:xfrm>
          <a:custGeom>
            <a:avLst/>
            <a:gdLst/>
            <a:ahLst/>
            <a:cxnLst/>
            <a:rect r="r" b="b" t="t" l="l"/>
            <a:pathLst>
              <a:path h="5476837" w="6073106">
                <a:moveTo>
                  <a:pt x="0" y="0"/>
                </a:moveTo>
                <a:lnTo>
                  <a:pt x="6073106" y="0"/>
                </a:lnTo>
                <a:lnTo>
                  <a:pt x="6073106" y="5476837"/>
                </a:lnTo>
                <a:lnTo>
                  <a:pt x="0" y="54768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431958" y="3305121"/>
            <a:ext cx="11424084" cy="3777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928"/>
              </a:lnSpc>
            </a:pPr>
            <a:r>
              <a:rPr lang="en-US" sz="12039" spc="288">
                <a:solidFill>
                  <a:srgbClr val="365679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FULL STACK DEVELOPER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334160" y="7015671"/>
            <a:ext cx="7619681" cy="5057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85"/>
              </a:lnSpc>
            </a:pPr>
            <a:r>
              <a:rPr lang="en-US" sz="2918" spc="172">
                <a:solidFill>
                  <a:srgbClr val="365679"/>
                </a:solidFill>
                <a:latin typeface="Helios"/>
                <a:ea typeface="Helios"/>
                <a:cs typeface="Helios"/>
                <a:sym typeface="Helios"/>
              </a:rPr>
              <a:t>PRESENTATION BY  MEHUL KANANI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5112380" y="-148194"/>
            <a:ext cx="12727251" cy="12193285"/>
            <a:chOff x="0" y="0"/>
            <a:chExt cx="524208" cy="5022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24208" cy="502215"/>
            </a:xfrm>
            <a:custGeom>
              <a:avLst/>
              <a:gdLst/>
              <a:ahLst/>
              <a:cxnLst/>
              <a:rect r="r" b="b" t="t" l="l"/>
              <a:pathLst>
                <a:path h="502215" w="524208">
                  <a:moveTo>
                    <a:pt x="203200" y="0"/>
                  </a:moveTo>
                  <a:lnTo>
                    <a:pt x="524208" y="0"/>
                  </a:lnTo>
                  <a:lnTo>
                    <a:pt x="321008" y="502215"/>
                  </a:lnTo>
                  <a:lnTo>
                    <a:pt x="0" y="50221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B485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66675"/>
              <a:ext cx="321008" cy="5688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09403" y="2537636"/>
            <a:ext cx="5992769" cy="6304055"/>
            <a:chOff x="0" y="0"/>
            <a:chExt cx="812800" cy="85502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55020"/>
            </a:xfrm>
            <a:custGeom>
              <a:avLst/>
              <a:gdLst/>
              <a:ahLst/>
              <a:cxnLst/>
              <a:rect r="r" b="b" t="t" l="l"/>
              <a:pathLst>
                <a:path h="855020" w="812800">
                  <a:moveTo>
                    <a:pt x="29713" y="0"/>
                  </a:moveTo>
                  <a:lnTo>
                    <a:pt x="783087" y="0"/>
                  </a:lnTo>
                  <a:cubicBezTo>
                    <a:pt x="790967" y="0"/>
                    <a:pt x="798525" y="3130"/>
                    <a:pt x="804097" y="8703"/>
                  </a:cubicBezTo>
                  <a:cubicBezTo>
                    <a:pt x="809670" y="14275"/>
                    <a:pt x="812800" y="21833"/>
                    <a:pt x="812800" y="29713"/>
                  </a:cubicBezTo>
                  <a:lnTo>
                    <a:pt x="812800" y="825307"/>
                  </a:lnTo>
                  <a:cubicBezTo>
                    <a:pt x="812800" y="833187"/>
                    <a:pt x="809670" y="840745"/>
                    <a:pt x="804097" y="846317"/>
                  </a:cubicBezTo>
                  <a:cubicBezTo>
                    <a:pt x="798525" y="851889"/>
                    <a:pt x="790967" y="855020"/>
                    <a:pt x="783087" y="855020"/>
                  </a:cubicBezTo>
                  <a:lnTo>
                    <a:pt x="29713" y="855020"/>
                  </a:lnTo>
                  <a:cubicBezTo>
                    <a:pt x="21833" y="855020"/>
                    <a:pt x="14275" y="851889"/>
                    <a:pt x="8703" y="846317"/>
                  </a:cubicBezTo>
                  <a:cubicBezTo>
                    <a:pt x="3130" y="840745"/>
                    <a:pt x="0" y="833187"/>
                    <a:pt x="0" y="825307"/>
                  </a:cubicBezTo>
                  <a:lnTo>
                    <a:pt x="0" y="29713"/>
                  </a:lnTo>
                  <a:cubicBezTo>
                    <a:pt x="0" y="21833"/>
                    <a:pt x="3130" y="14275"/>
                    <a:pt x="8703" y="8703"/>
                  </a:cubicBezTo>
                  <a:cubicBezTo>
                    <a:pt x="14275" y="3130"/>
                    <a:pt x="21833" y="0"/>
                    <a:pt x="29713" y="0"/>
                  </a:cubicBezTo>
                  <a:close/>
                </a:path>
              </a:pathLst>
            </a:custGeom>
            <a:blipFill>
              <a:blip r:embed="rId2"/>
              <a:stretch>
                <a:fillRect l="-1067" t="0" r="-1067" b="0"/>
              </a:stretch>
            </a:blipFill>
          </p:spPr>
        </p:sp>
      </p:grpSp>
      <p:sp>
        <p:nvSpPr>
          <p:cNvPr name="AutoShape 7" id="7"/>
          <p:cNvSpPr/>
          <p:nvPr/>
        </p:nvSpPr>
        <p:spPr>
          <a:xfrm>
            <a:off x="8876857" y="4082659"/>
            <a:ext cx="2050229" cy="0"/>
          </a:xfrm>
          <a:prstGeom prst="line">
            <a:avLst/>
          </a:prstGeom>
          <a:ln cap="flat" w="85725">
            <a:solidFill>
              <a:srgbClr val="365679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9902075">
            <a:off x="16254219" y="-861230"/>
            <a:ext cx="3620223" cy="3167695"/>
            <a:chOff x="0" y="0"/>
            <a:chExt cx="812800" cy="7112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365679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27000" y="263525"/>
              <a:ext cx="558800" cy="396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8876857" y="2997192"/>
            <a:ext cx="6931946" cy="1042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26"/>
              </a:lnSpc>
            </a:pPr>
            <a:r>
              <a:rPr lang="en-US" sz="6405" spc="153">
                <a:solidFill>
                  <a:srgbClr val="365679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About Me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876857" y="4411272"/>
            <a:ext cx="7646109" cy="2647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SDJ International Collage(2024)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Creative design &amp; Multimedia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      Institute (Learning)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Internship (March)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Kalathiya Infotech(Current Working)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930690" y="0"/>
            <a:ext cx="14732382" cy="12193285"/>
            <a:chOff x="0" y="0"/>
            <a:chExt cx="606795" cy="5022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06795" cy="502215"/>
            </a:xfrm>
            <a:custGeom>
              <a:avLst/>
              <a:gdLst/>
              <a:ahLst/>
              <a:cxnLst/>
              <a:rect r="r" b="b" t="t" l="l"/>
              <a:pathLst>
                <a:path h="502215" w="606795">
                  <a:moveTo>
                    <a:pt x="203200" y="0"/>
                  </a:moveTo>
                  <a:lnTo>
                    <a:pt x="606795" y="0"/>
                  </a:lnTo>
                  <a:lnTo>
                    <a:pt x="403595" y="502215"/>
                  </a:lnTo>
                  <a:lnTo>
                    <a:pt x="0" y="50221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B485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66675"/>
              <a:ext cx="403595" cy="5688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914616" y="3496657"/>
            <a:ext cx="2050229" cy="0"/>
          </a:xfrm>
          <a:prstGeom prst="line">
            <a:avLst/>
          </a:prstGeom>
          <a:ln cap="flat" w="85725">
            <a:solidFill>
              <a:srgbClr val="36567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914616" y="2261427"/>
            <a:ext cx="8229384" cy="1042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26"/>
              </a:lnSpc>
            </a:pPr>
            <a:r>
              <a:rPr lang="en-US" sz="6405" spc="153">
                <a:solidFill>
                  <a:srgbClr val="365679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Skills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616" y="3793041"/>
            <a:ext cx="7897363" cy="5810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0"/>
              </a:lnSpc>
            </a:pPr>
            <a:r>
              <a:rPr lang="en-US" sz="2900" spc="345" b="tru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Front-End Development</a:t>
            </a:r>
          </a:p>
          <a:p>
            <a:pPr algn="l">
              <a:lnSpc>
                <a:spcPts val="4060"/>
              </a:lnSpc>
            </a:pPr>
          </a:p>
          <a:p>
            <a:pPr algn="l" marL="496575" indent="-248288" lvl="1">
              <a:lnSpc>
                <a:spcPts val="3220"/>
              </a:lnSpc>
              <a:buFont typeface="Arial"/>
              <a:buChar char="•"/>
            </a:pPr>
            <a:r>
              <a:rPr lang="en-US" sz="2300" spc="273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300" spc="273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Proficient in HTML5, CSS3, and JavaScript (ES6+).</a:t>
            </a:r>
          </a:p>
          <a:p>
            <a:pPr algn="l" marL="496575" indent="-248288" lvl="1">
              <a:lnSpc>
                <a:spcPts val="3220"/>
              </a:lnSpc>
              <a:buFont typeface="Arial"/>
              <a:buChar char="•"/>
            </a:pPr>
            <a:r>
              <a:rPr lang="en-US" sz="2300" spc="273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Expertise in front-end frameworks like React, Angular, or Vue.js.</a:t>
            </a:r>
          </a:p>
          <a:p>
            <a:pPr algn="l" marL="496575" indent="-248288" lvl="1">
              <a:lnSpc>
                <a:spcPts val="3220"/>
              </a:lnSpc>
              <a:buFont typeface="Arial"/>
              <a:buChar char="•"/>
            </a:pPr>
            <a:r>
              <a:rPr lang="en-US" sz="2300" spc="273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Experience with responsive design using frameworks like Bootstrap or Tailwind CSS.</a:t>
            </a:r>
          </a:p>
          <a:p>
            <a:pPr algn="l" marL="496575" indent="-248288" lvl="1">
              <a:lnSpc>
                <a:spcPts val="3220"/>
              </a:lnSpc>
              <a:buFont typeface="Arial"/>
              <a:buChar char="•"/>
            </a:pPr>
            <a:r>
              <a:rPr lang="en-US" sz="2300" spc="273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Knowledge of modern UI/UX design principles and tools (e.g., Figma, Adobe XD).</a:t>
            </a:r>
          </a:p>
          <a:p>
            <a:pPr algn="l" marL="496575" indent="-248288" lvl="1">
              <a:lnSpc>
                <a:spcPts val="3220"/>
              </a:lnSpc>
              <a:buFont typeface="Arial"/>
              <a:buChar char="•"/>
            </a:pPr>
            <a:r>
              <a:rPr lang="en-US" sz="2300" spc="273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Skilled in implementing single-page applications (SPAs).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930690" y="0"/>
            <a:ext cx="14732382" cy="12193285"/>
            <a:chOff x="0" y="0"/>
            <a:chExt cx="606795" cy="5022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06795" cy="502215"/>
            </a:xfrm>
            <a:custGeom>
              <a:avLst/>
              <a:gdLst/>
              <a:ahLst/>
              <a:cxnLst/>
              <a:rect r="r" b="b" t="t" l="l"/>
              <a:pathLst>
                <a:path h="502215" w="606795">
                  <a:moveTo>
                    <a:pt x="203200" y="0"/>
                  </a:moveTo>
                  <a:lnTo>
                    <a:pt x="606795" y="0"/>
                  </a:lnTo>
                  <a:lnTo>
                    <a:pt x="403595" y="502215"/>
                  </a:lnTo>
                  <a:lnTo>
                    <a:pt x="0" y="50221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B485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66675"/>
              <a:ext cx="403595" cy="5688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914616" y="3496657"/>
            <a:ext cx="2050229" cy="0"/>
          </a:xfrm>
          <a:prstGeom prst="line">
            <a:avLst/>
          </a:prstGeom>
          <a:ln cap="flat" w="85725">
            <a:solidFill>
              <a:srgbClr val="36567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914616" y="2261427"/>
            <a:ext cx="8229384" cy="1042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26"/>
              </a:lnSpc>
            </a:pPr>
            <a:r>
              <a:rPr lang="en-US" sz="6405" spc="153">
                <a:solidFill>
                  <a:srgbClr val="365679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Skills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616" y="3793041"/>
            <a:ext cx="7897363" cy="4096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0"/>
              </a:lnSpc>
            </a:pPr>
            <a:r>
              <a:rPr lang="en-US" sz="2900" spc="345" b="tru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Back-End Development</a:t>
            </a:r>
          </a:p>
          <a:p>
            <a:pPr algn="l" marL="496575" indent="-248288" lvl="1">
              <a:lnSpc>
                <a:spcPts val="3220"/>
              </a:lnSpc>
              <a:buFont typeface="Arial"/>
              <a:buChar char="•"/>
            </a:pPr>
            <a:r>
              <a:rPr lang="en-US" sz="2300" spc="273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Proficient in server-side languages such as Node.js .</a:t>
            </a:r>
          </a:p>
          <a:p>
            <a:pPr algn="l" marL="496575" indent="-248288" lvl="1">
              <a:lnSpc>
                <a:spcPts val="3220"/>
              </a:lnSpc>
              <a:buFont typeface="Arial"/>
              <a:buChar char="•"/>
            </a:pPr>
            <a:r>
              <a:rPr lang="en-US" sz="2300" spc="273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Expertise in frameworks like Express.js,MongoDb</a:t>
            </a:r>
          </a:p>
          <a:p>
            <a:pPr algn="l" marL="496575" indent="-248288" lvl="1">
              <a:lnSpc>
                <a:spcPts val="3220"/>
              </a:lnSpc>
              <a:buFont typeface="Arial"/>
              <a:buChar char="•"/>
            </a:pPr>
            <a:r>
              <a:rPr lang="en-US" sz="2300" spc="273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Skilled in creating and managing RESTful and GraphQL APIs.</a:t>
            </a:r>
          </a:p>
          <a:p>
            <a:pPr algn="l" marL="496575" indent="-248288" lvl="1">
              <a:lnSpc>
                <a:spcPts val="3220"/>
              </a:lnSpc>
              <a:buFont typeface="Arial"/>
              <a:buChar char="•"/>
            </a:pPr>
            <a:r>
              <a:rPr lang="en-US" sz="2300" spc="273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Experience with authentication and authorization using JWT, OAuth.</a:t>
            </a:r>
          </a:p>
          <a:p>
            <a:pPr algn="l">
              <a:lnSpc>
                <a:spcPts val="322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336975" y="0"/>
            <a:ext cx="13196926" cy="10815302"/>
            <a:chOff x="0" y="0"/>
            <a:chExt cx="812800" cy="66611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666116"/>
            </a:xfrm>
            <a:custGeom>
              <a:avLst/>
              <a:gdLst/>
              <a:ahLst/>
              <a:cxnLst/>
              <a:rect r="r" b="b" t="t" l="l"/>
              <a:pathLst>
                <a:path h="666116" w="812800">
                  <a:moveTo>
                    <a:pt x="609600" y="0"/>
                  </a:moveTo>
                  <a:lnTo>
                    <a:pt x="0" y="0"/>
                  </a:lnTo>
                  <a:lnTo>
                    <a:pt x="203200" y="666116"/>
                  </a:lnTo>
                  <a:lnTo>
                    <a:pt x="812800" y="666116"/>
                  </a:lnTo>
                  <a:lnTo>
                    <a:pt x="609600" y="0"/>
                  </a:lnTo>
                  <a:close/>
                </a:path>
              </a:pathLst>
            </a:custGeom>
            <a:blipFill>
              <a:blip r:embed="rId2"/>
              <a:stretch>
                <a:fillRect l="-11503" t="0" r="-11503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-439419" y="4676318"/>
            <a:ext cx="18288000" cy="4581982"/>
            <a:chOff x="0" y="0"/>
            <a:chExt cx="4816593" cy="120677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1206777"/>
            </a:xfrm>
            <a:custGeom>
              <a:avLst/>
              <a:gdLst/>
              <a:ahLst/>
              <a:cxnLst/>
              <a:rect r="r" b="b" t="t" l="l"/>
              <a:pathLst>
                <a:path h="1206777" w="4816592">
                  <a:moveTo>
                    <a:pt x="21590" y="0"/>
                  </a:moveTo>
                  <a:lnTo>
                    <a:pt x="4795002" y="0"/>
                  </a:lnTo>
                  <a:cubicBezTo>
                    <a:pt x="4800728" y="0"/>
                    <a:pt x="4806220" y="2275"/>
                    <a:pt x="4810269" y="6324"/>
                  </a:cubicBezTo>
                  <a:cubicBezTo>
                    <a:pt x="4814318" y="10372"/>
                    <a:pt x="4816592" y="15864"/>
                    <a:pt x="4816592" y="21590"/>
                  </a:cubicBezTo>
                  <a:lnTo>
                    <a:pt x="4816592" y="1185187"/>
                  </a:lnTo>
                  <a:cubicBezTo>
                    <a:pt x="4816592" y="1197111"/>
                    <a:pt x="4806926" y="1206777"/>
                    <a:pt x="4795002" y="1206777"/>
                  </a:cubicBezTo>
                  <a:lnTo>
                    <a:pt x="21590" y="1206777"/>
                  </a:lnTo>
                  <a:cubicBezTo>
                    <a:pt x="9666" y="1206777"/>
                    <a:pt x="0" y="1197111"/>
                    <a:pt x="0" y="1185187"/>
                  </a:cubicBezTo>
                  <a:lnTo>
                    <a:pt x="0" y="21590"/>
                  </a:lnTo>
                  <a:cubicBezTo>
                    <a:pt x="0" y="9666"/>
                    <a:pt x="9666" y="0"/>
                    <a:pt x="21590" y="0"/>
                  </a:cubicBezTo>
                  <a:close/>
                </a:path>
              </a:pathLst>
            </a:custGeom>
            <a:solidFill>
              <a:srgbClr val="2B485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4816593" cy="12734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7" id="7"/>
          <p:cNvSpPr/>
          <p:nvPr/>
        </p:nvSpPr>
        <p:spPr>
          <a:xfrm>
            <a:off x="914616" y="3850579"/>
            <a:ext cx="2050229" cy="0"/>
          </a:xfrm>
          <a:prstGeom prst="line">
            <a:avLst/>
          </a:prstGeom>
          <a:ln cap="flat" w="85725">
            <a:solidFill>
              <a:srgbClr val="36567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905091" y="2553738"/>
            <a:ext cx="6091317" cy="1130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06"/>
              </a:lnSpc>
            </a:pPr>
            <a:r>
              <a:rPr lang="en-US" sz="7005" spc="168">
                <a:solidFill>
                  <a:srgbClr val="365679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Experience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05091" y="5105400"/>
            <a:ext cx="4328051" cy="503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29"/>
              </a:lnSpc>
            </a:pPr>
            <a:r>
              <a:rPr lang="en-US" sz="3099" spc="74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Kalathiya Infotech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05091" y="5804716"/>
            <a:ext cx="11376968" cy="2325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spc="26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At Kalathiya Infotech, I contributed to the development of dynamic web and mobile applications as a Full-Stack Developer. My role involved designing responsive front-end interfaces, building robust back-end solutions, and integrating APIs to deliver seamless user experiences. I collaborated with cross-functional teams to ensure timely project delivery and high-quality results.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05387" y="1028700"/>
            <a:ext cx="8353913" cy="4114800"/>
            <a:chOff x="0" y="0"/>
            <a:chExt cx="1294240" cy="6374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94240" cy="637490"/>
            </a:xfrm>
            <a:custGeom>
              <a:avLst/>
              <a:gdLst/>
              <a:ahLst/>
              <a:cxnLst/>
              <a:rect r="r" b="b" t="t" l="l"/>
              <a:pathLst>
                <a:path h="637490" w="1294240">
                  <a:moveTo>
                    <a:pt x="21315" y="0"/>
                  </a:moveTo>
                  <a:lnTo>
                    <a:pt x="1272925" y="0"/>
                  </a:lnTo>
                  <a:cubicBezTo>
                    <a:pt x="1278578" y="0"/>
                    <a:pt x="1283999" y="2246"/>
                    <a:pt x="1287997" y="6243"/>
                  </a:cubicBezTo>
                  <a:cubicBezTo>
                    <a:pt x="1291994" y="10240"/>
                    <a:pt x="1294240" y="15662"/>
                    <a:pt x="1294240" y="21315"/>
                  </a:cubicBezTo>
                  <a:lnTo>
                    <a:pt x="1294240" y="616175"/>
                  </a:lnTo>
                  <a:cubicBezTo>
                    <a:pt x="1294240" y="627947"/>
                    <a:pt x="1284697" y="637490"/>
                    <a:pt x="1272925" y="637490"/>
                  </a:cubicBezTo>
                  <a:lnTo>
                    <a:pt x="21315" y="637490"/>
                  </a:lnTo>
                  <a:cubicBezTo>
                    <a:pt x="15662" y="637490"/>
                    <a:pt x="10240" y="635245"/>
                    <a:pt x="6243" y="631247"/>
                  </a:cubicBezTo>
                  <a:cubicBezTo>
                    <a:pt x="2246" y="627250"/>
                    <a:pt x="0" y="621828"/>
                    <a:pt x="0" y="616175"/>
                  </a:cubicBezTo>
                  <a:lnTo>
                    <a:pt x="0" y="21315"/>
                  </a:lnTo>
                  <a:cubicBezTo>
                    <a:pt x="0" y="15662"/>
                    <a:pt x="2246" y="10240"/>
                    <a:pt x="6243" y="6243"/>
                  </a:cubicBezTo>
                  <a:cubicBezTo>
                    <a:pt x="10240" y="2246"/>
                    <a:pt x="15662" y="0"/>
                    <a:pt x="21315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7399" r="0" b="-7399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-1596877" y="4070613"/>
            <a:ext cx="9401164" cy="7308453"/>
            <a:chOff x="0" y="0"/>
            <a:chExt cx="2476027" cy="19248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76027" cy="1924860"/>
            </a:xfrm>
            <a:custGeom>
              <a:avLst/>
              <a:gdLst/>
              <a:ahLst/>
              <a:cxnLst/>
              <a:rect r="r" b="b" t="t" l="l"/>
              <a:pathLst>
                <a:path h="1924860" w="2476027">
                  <a:moveTo>
                    <a:pt x="203200" y="0"/>
                  </a:moveTo>
                  <a:lnTo>
                    <a:pt x="2476027" y="0"/>
                  </a:lnTo>
                  <a:lnTo>
                    <a:pt x="2272827" y="1924860"/>
                  </a:lnTo>
                  <a:lnTo>
                    <a:pt x="0" y="192486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6567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01600" y="-66675"/>
              <a:ext cx="2272827" cy="19915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5257800"/>
            <a:ext cx="7674583" cy="3897853"/>
            <a:chOff x="0" y="0"/>
            <a:chExt cx="1220305" cy="61978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20305" cy="619782"/>
            </a:xfrm>
            <a:custGeom>
              <a:avLst/>
              <a:gdLst/>
              <a:ahLst/>
              <a:cxnLst/>
              <a:rect r="r" b="b" t="t" l="l"/>
              <a:pathLst>
                <a:path h="619782" w="1220305">
                  <a:moveTo>
                    <a:pt x="23202" y="0"/>
                  </a:moveTo>
                  <a:lnTo>
                    <a:pt x="1197103" y="0"/>
                  </a:lnTo>
                  <a:cubicBezTo>
                    <a:pt x="1203257" y="0"/>
                    <a:pt x="1209158" y="2444"/>
                    <a:pt x="1213509" y="6796"/>
                  </a:cubicBezTo>
                  <a:cubicBezTo>
                    <a:pt x="1217861" y="11147"/>
                    <a:pt x="1220305" y="17048"/>
                    <a:pt x="1220305" y="23202"/>
                  </a:cubicBezTo>
                  <a:lnTo>
                    <a:pt x="1220305" y="596580"/>
                  </a:lnTo>
                  <a:cubicBezTo>
                    <a:pt x="1220305" y="602734"/>
                    <a:pt x="1217861" y="608635"/>
                    <a:pt x="1213509" y="612986"/>
                  </a:cubicBezTo>
                  <a:cubicBezTo>
                    <a:pt x="1209158" y="617338"/>
                    <a:pt x="1203257" y="619782"/>
                    <a:pt x="1197103" y="619782"/>
                  </a:cubicBezTo>
                  <a:lnTo>
                    <a:pt x="23202" y="619782"/>
                  </a:lnTo>
                  <a:cubicBezTo>
                    <a:pt x="17048" y="619782"/>
                    <a:pt x="11147" y="617338"/>
                    <a:pt x="6796" y="612986"/>
                  </a:cubicBezTo>
                  <a:cubicBezTo>
                    <a:pt x="2444" y="608635"/>
                    <a:pt x="0" y="602734"/>
                    <a:pt x="0" y="596580"/>
                  </a:cubicBezTo>
                  <a:lnTo>
                    <a:pt x="0" y="23202"/>
                  </a:lnTo>
                  <a:cubicBezTo>
                    <a:pt x="0" y="17048"/>
                    <a:pt x="2444" y="11147"/>
                    <a:pt x="6796" y="6796"/>
                  </a:cubicBezTo>
                  <a:cubicBezTo>
                    <a:pt x="11147" y="2444"/>
                    <a:pt x="17048" y="0"/>
                    <a:pt x="23202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12740" r="0" b="-38330"/>
              </a:stretch>
            </a:blipFill>
          </p:spPr>
        </p:sp>
      </p:grpSp>
      <p:sp>
        <p:nvSpPr>
          <p:cNvPr name="AutoShape 9" id="9"/>
          <p:cNvSpPr/>
          <p:nvPr/>
        </p:nvSpPr>
        <p:spPr>
          <a:xfrm>
            <a:off x="1264921" y="3346713"/>
            <a:ext cx="2315587" cy="0"/>
          </a:xfrm>
          <a:prstGeom prst="line">
            <a:avLst/>
          </a:prstGeom>
          <a:ln cap="flat" w="57150">
            <a:solidFill>
              <a:srgbClr val="36567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1264921" y="2183923"/>
            <a:ext cx="6268655" cy="1015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90"/>
              </a:lnSpc>
            </a:pPr>
            <a:r>
              <a:rPr lang="en-US" sz="6300" spc="151">
                <a:solidFill>
                  <a:srgbClr val="365679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Jewellery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352479" y="6049234"/>
            <a:ext cx="7478779" cy="3496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spc="26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Designed and developed an elegant jewelry e-commerce platform with features like product browsing, advanced search, and a personalized wishlist. Integrated a secure payment gateway and implemented a robust admin panel for managing inventory and orders. Ensured a responsive design to deliver a seamless shopping experience across devices.</a:t>
            </a:r>
          </a:p>
        </p:txBody>
      </p:sp>
      <p:grpSp>
        <p:nvGrpSpPr>
          <p:cNvPr name="Group 12" id="12"/>
          <p:cNvGrpSpPr/>
          <p:nvPr/>
        </p:nvGrpSpPr>
        <p:grpSpPr>
          <a:xfrm rot="9902075">
            <a:off x="16639813" y="-861230"/>
            <a:ext cx="3620223" cy="3167695"/>
            <a:chOff x="0" y="0"/>
            <a:chExt cx="812800" cy="7112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365679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127000" y="263525"/>
              <a:ext cx="558800" cy="396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05387" y="1028700"/>
            <a:ext cx="8353913" cy="4114800"/>
            <a:chOff x="0" y="0"/>
            <a:chExt cx="1294240" cy="637490"/>
          </a:xfrm>
        </p:grpSpPr>
        <p:sp>
          <p:nvSpPr>
            <p:cNvPr name="Freeform 3" id="3"/>
            <p:cNvSpPr/>
            <p:nvPr/>
          </p:nvSpPr>
          <p:spPr>
            <a:xfrm flipH="false" flipV="false" rot="-24000">
              <a:off x="-2100" y="-4401"/>
              <a:ext cx="1298440" cy="646334"/>
            </a:xfrm>
            <a:custGeom>
              <a:avLst/>
              <a:gdLst/>
              <a:ahLst/>
              <a:cxnLst/>
              <a:rect r="r" b="b" t="t" l="l"/>
              <a:pathLst>
                <a:path h="646334" w="1298440">
                  <a:moveTo>
                    <a:pt x="25656" y="40"/>
                  </a:moveTo>
                  <a:lnTo>
                    <a:pt x="1277235" y="8778"/>
                  </a:lnTo>
                  <a:cubicBezTo>
                    <a:pt x="1282888" y="8817"/>
                    <a:pt x="1288293" y="11101"/>
                    <a:pt x="1292263" y="15126"/>
                  </a:cubicBezTo>
                  <a:cubicBezTo>
                    <a:pt x="1296232" y="19151"/>
                    <a:pt x="1298440" y="24588"/>
                    <a:pt x="1298400" y="30241"/>
                  </a:cubicBezTo>
                  <a:lnTo>
                    <a:pt x="1294247" y="625087"/>
                  </a:lnTo>
                  <a:cubicBezTo>
                    <a:pt x="1294165" y="636858"/>
                    <a:pt x="1284556" y="646335"/>
                    <a:pt x="1272784" y="646252"/>
                  </a:cubicBezTo>
                  <a:lnTo>
                    <a:pt x="21205" y="637515"/>
                  </a:lnTo>
                  <a:cubicBezTo>
                    <a:pt x="15552" y="637475"/>
                    <a:pt x="10146" y="635192"/>
                    <a:pt x="6177" y="631166"/>
                  </a:cubicBezTo>
                  <a:cubicBezTo>
                    <a:pt x="2208" y="627141"/>
                    <a:pt x="0" y="621704"/>
                    <a:pt x="39" y="616051"/>
                  </a:cubicBezTo>
                  <a:lnTo>
                    <a:pt x="4192" y="21206"/>
                  </a:lnTo>
                  <a:cubicBezTo>
                    <a:pt x="4232" y="15553"/>
                    <a:pt x="6515" y="10147"/>
                    <a:pt x="10540" y="6178"/>
                  </a:cubicBezTo>
                  <a:cubicBezTo>
                    <a:pt x="14565" y="2208"/>
                    <a:pt x="20003" y="0"/>
                    <a:pt x="25656" y="40"/>
                  </a:cubicBezTo>
                  <a:close/>
                </a:path>
              </a:pathLst>
            </a:custGeom>
            <a:blipFill>
              <a:blip r:embed="rId2"/>
              <a:stretch>
                <a:fillRect l="-42" t="-22" r="-11" b="-46908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-1596877" y="4070613"/>
            <a:ext cx="9401164" cy="7308453"/>
            <a:chOff x="0" y="0"/>
            <a:chExt cx="2476027" cy="19248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76027" cy="1924860"/>
            </a:xfrm>
            <a:custGeom>
              <a:avLst/>
              <a:gdLst/>
              <a:ahLst/>
              <a:cxnLst/>
              <a:rect r="r" b="b" t="t" l="l"/>
              <a:pathLst>
                <a:path h="1924860" w="2476027">
                  <a:moveTo>
                    <a:pt x="203200" y="0"/>
                  </a:moveTo>
                  <a:lnTo>
                    <a:pt x="2476027" y="0"/>
                  </a:lnTo>
                  <a:lnTo>
                    <a:pt x="2272827" y="1924860"/>
                  </a:lnTo>
                  <a:lnTo>
                    <a:pt x="0" y="192486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36567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01600" y="-66675"/>
              <a:ext cx="2272827" cy="19915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5257800"/>
            <a:ext cx="7674583" cy="3897853"/>
            <a:chOff x="0" y="0"/>
            <a:chExt cx="1220305" cy="619782"/>
          </a:xfrm>
        </p:grpSpPr>
        <p:sp>
          <p:nvSpPr>
            <p:cNvPr name="Freeform 8" id="8"/>
            <p:cNvSpPr/>
            <p:nvPr/>
          </p:nvSpPr>
          <p:spPr>
            <a:xfrm flipH="false" flipV="false" rot="6000">
              <a:off x="-510" y="-1035"/>
              <a:ext cx="1221325" cy="621852"/>
            </a:xfrm>
            <a:custGeom>
              <a:avLst/>
              <a:gdLst/>
              <a:ahLst/>
              <a:cxnLst/>
              <a:rect r="r" b="b" t="t" l="l"/>
              <a:pathLst>
                <a:path h="621852" w="1221325">
                  <a:moveTo>
                    <a:pt x="23172" y="2060"/>
                  </a:moveTo>
                  <a:lnTo>
                    <a:pt x="1197071" y="11"/>
                  </a:lnTo>
                  <a:cubicBezTo>
                    <a:pt x="1203225" y="0"/>
                    <a:pt x="1209131" y="2434"/>
                    <a:pt x="1213489" y="6778"/>
                  </a:cubicBezTo>
                  <a:cubicBezTo>
                    <a:pt x="1217848" y="11122"/>
                    <a:pt x="1220303" y="17019"/>
                    <a:pt x="1220314" y="23172"/>
                  </a:cubicBezTo>
                  <a:lnTo>
                    <a:pt x="1221314" y="596550"/>
                  </a:lnTo>
                  <a:cubicBezTo>
                    <a:pt x="1221325" y="602703"/>
                    <a:pt x="1218891" y="608609"/>
                    <a:pt x="1214547" y="612968"/>
                  </a:cubicBezTo>
                  <a:cubicBezTo>
                    <a:pt x="1210204" y="617327"/>
                    <a:pt x="1204307" y="619781"/>
                    <a:pt x="1198153" y="619792"/>
                  </a:cubicBezTo>
                  <a:lnTo>
                    <a:pt x="24254" y="621841"/>
                  </a:lnTo>
                  <a:cubicBezTo>
                    <a:pt x="18100" y="621852"/>
                    <a:pt x="12194" y="619418"/>
                    <a:pt x="7836" y="615074"/>
                  </a:cubicBezTo>
                  <a:cubicBezTo>
                    <a:pt x="3477" y="610730"/>
                    <a:pt x="1022" y="604833"/>
                    <a:pt x="1011" y="598680"/>
                  </a:cubicBezTo>
                  <a:lnTo>
                    <a:pt x="11" y="25302"/>
                  </a:lnTo>
                  <a:cubicBezTo>
                    <a:pt x="0" y="19149"/>
                    <a:pt x="2434" y="13243"/>
                    <a:pt x="6778" y="8884"/>
                  </a:cubicBezTo>
                  <a:cubicBezTo>
                    <a:pt x="11121" y="4525"/>
                    <a:pt x="17018" y="2071"/>
                    <a:pt x="23172" y="2060"/>
                  </a:cubicBezTo>
                  <a:close/>
                </a:path>
              </a:pathLst>
            </a:custGeom>
            <a:blipFill>
              <a:blip r:embed="rId3"/>
              <a:stretch>
                <a:fillRect l="-3" t="-6" r="-18169" b="-6"/>
              </a:stretch>
            </a:blipFill>
          </p:spPr>
        </p:sp>
      </p:grpSp>
      <p:sp>
        <p:nvSpPr>
          <p:cNvPr name="AutoShape 9" id="9"/>
          <p:cNvSpPr/>
          <p:nvPr/>
        </p:nvSpPr>
        <p:spPr>
          <a:xfrm>
            <a:off x="1264921" y="3346713"/>
            <a:ext cx="2315587" cy="0"/>
          </a:xfrm>
          <a:prstGeom prst="line">
            <a:avLst/>
          </a:prstGeom>
          <a:ln cap="flat" w="57150">
            <a:solidFill>
              <a:srgbClr val="36567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1264921" y="2183923"/>
            <a:ext cx="6268655" cy="1015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90"/>
              </a:lnSpc>
            </a:pPr>
            <a:r>
              <a:rPr lang="en-US" sz="6300" spc="151">
                <a:solidFill>
                  <a:srgbClr val="365679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Grocery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352479" y="6049234"/>
            <a:ext cx="7478779" cy="3106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spc="261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Developed a feature-rich grocery admin panel for efficient inventory management, order tracking, and user management. Integrated real-time analytics and reporting tools to monitor sales and stock levels. Designed a user-friendly interface to simplify workflows and enhance operational efficiency.</a:t>
            </a:r>
          </a:p>
        </p:txBody>
      </p:sp>
      <p:grpSp>
        <p:nvGrpSpPr>
          <p:cNvPr name="Group 12" id="12"/>
          <p:cNvGrpSpPr/>
          <p:nvPr/>
        </p:nvGrpSpPr>
        <p:grpSpPr>
          <a:xfrm rot="9902075">
            <a:off x="16639813" y="-861230"/>
            <a:ext cx="3620223" cy="3167695"/>
            <a:chOff x="0" y="0"/>
            <a:chExt cx="812800" cy="7112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365679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127000" y="263525"/>
              <a:ext cx="558800" cy="396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605917" y="2610316"/>
            <a:ext cx="16074978" cy="7991215"/>
            <a:chOff x="0" y="0"/>
            <a:chExt cx="952591" cy="4735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2591" cy="473553"/>
            </a:xfrm>
            <a:custGeom>
              <a:avLst/>
              <a:gdLst/>
              <a:ahLst/>
              <a:cxnLst/>
              <a:rect r="r" b="b" t="t" l="l"/>
              <a:pathLst>
                <a:path h="473553" w="952591">
                  <a:moveTo>
                    <a:pt x="203200" y="0"/>
                  </a:moveTo>
                  <a:lnTo>
                    <a:pt x="952591" y="0"/>
                  </a:lnTo>
                  <a:lnTo>
                    <a:pt x="749391" y="473553"/>
                  </a:lnTo>
                  <a:lnTo>
                    <a:pt x="0" y="47355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B485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66675"/>
              <a:ext cx="749391" cy="5402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049845" y="0"/>
            <a:ext cx="11123371" cy="10287000"/>
            <a:chOff x="0" y="0"/>
            <a:chExt cx="1292476" cy="119529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92476" cy="1195294"/>
            </a:xfrm>
            <a:custGeom>
              <a:avLst/>
              <a:gdLst/>
              <a:ahLst/>
              <a:cxnLst/>
              <a:rect r="r" b="b" t="t" l="l"/>
              <a:pathLst>
                <a:path h="1195294" w="1292476">
                  <a:moveTo>
                    <a:pt x="203200" y="0"/>
                  </a:moveTo>
                  <a:lnTo>
                    <a:pt x="1292476" y="0"/>
                  </a:lnTo>
                  <a:lnTo>
                    <a:pt x="1089276" y="1195294"/>
                  </a:lnTo>
                  <a:lnTo>
                    <a:pt x="0" y="1195294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2"/>
              <a:stretch>
                <a:fillRect l="0" t="-22086" r="0" b="-22086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624750" y="3683833"/>
            <a:ext cx="6573548" cy="1136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90"/>
              </a:lnSpc>
            </a:pPr>
            <a:r>
              <a:rPr lang="en-US" sz="7069" spc="16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Contact Us</a:t>
            </a:r>
          </a:p>
        </p:txBody>
      </p:sp>
      <p:sp>
        <p:nvSpPr>
          <p:cNvPr name="AutoShape 8" id="8"/>
          <p:cNvSpPr/>
          <p:nvPr/>
        </p:nvSpPr>
        <p:spPr>
          <a:xfrm>
            <a:off x="1732613" y="5156506"/>
            <a:ext cx="2050229" cy="0"/>
          </a:xfrm>
          <a:prstGeom prst="line">
            <a:avLst/>
          </a:prstGeom>
          <a:ln cap="flat" w="857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1789763" y="5895207"/>
            <a:ext cx="619711" cy="619711"/>
          </a:xfrm>
          <a:custGeom>
            <a:avLst/>
            <a:gdLst/>
            <a:ahLst/>
            <a:cxnLst/>
            <a:rect r="r" b="b" t="t" l="l"/>
            <a:pathLst>
              <a:path h="619711" w="619711">
                <a:moveTo>
                  <a:pt x="0" y="0"/>
                </a:moveTo>
                <a:lnTo>
                  <a:pt x="619711" y="0"/>
                </a:lnTo>
                <a:lnTo>
                  <a:pt x="619711" y="619712"/>
                </a:lnTo>
                <a:lnTo>
                  <a:pt x="0" y="6197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789763" y="6807499"/>
            <a:ext cx="619711" cy="619711"/>
          </a:xfrm>
          <a:custGeom>
            <a:avLst/>
            <a:gdLst/>
            <a:ahLst/>
            <a:cxnLst/>
            <a:rect r="r" b="b" t="t" l="l"/>
            <a:pathLst>
              <a:path h="619711" w="619711">
                <a:moveTo>
                  <a:pt x="0" y="0"/>
                </a:moveTo>
                <a:lnTo>
                  <a:pt x="619711" y="0"/>
                </a:lnTo>
                <a:lnTo>
                  <a:pt x="619711" y="619712"/>
                </a:lnTo>
                <a:lnTo>
                  <a:pt x="0" y="6197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789763" y="7723044"/>
            <a:ext cx="619711" cy="619711"/>
          </a:xfrm>
          <a:custGeom>
            <a:avLst/>
            <a:gdLst/>
            <a:ahLst/>
            <a:cxnLst/>
            <a:rect r="r" b="b" t="t" l="l"/>
            <a:pathLst>
              <a:path h="619711" w="619711">
                <a:moveTo>
                  <a:pt x="0" y="0"/>
                </a:moveTo>
                <a:lnTo>
                  <a:pt x="619711" y="0"/>
                </a:lnTo>
                <a:lnTo>
                  <a:pt x="619711" y="619711"/>
                </a:lnTo>
                <a:lnTo>
                  <a:pt x="0" y="61971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789763" y="8638589"/>
            <a:ext cx="619711" cy="619711"/>
          </a:xfrm>
          <a:custGeom>
            <a:avLst/>
            <a:gdLst/>
            <a:ahLst/>
            <a:cxnLst/>
            <a:rect r="r" b="b" t="t" l="l"/>
            <a:pathLst>
              <a:path h="619711" w="619711">
                <a:moveTo>
                  <a:pt x="0" y="0"/>
                </a:moveTo>
                <a:lnTo>
                  <a:pt x="619711" y="0"/>
                </a:lnTo>
                <a:lnTo>
                  <a:pt x="619711" y="619711"/>
                </a:lnTo>
                <a:lnTo>
                  <a:pt x="0" y="61971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60000">
            <a:off x="2821944" y="6853187"/>
            <a:ext cx="4716357" cy="4265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71"/>
              </a:lnSpc>
            </a:pPr>
            <a:r>
              <a:rPr lang="en-US" sz="2551" spc="8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https://mkanani.netlify.com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768106" y="5940917"/>
            <a:ext cx="4067077" cy="4265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71"/>
              </a:lnSpc>
            </a:pPr>
            <a:r>
              <a:rPr lang="en-US" sz="255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+91 6352 800 647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821528" y="7768728"/>
            <a:ext cx="4716357" cy="4265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71"/>
              </a:lnSpc>
            </a:pPr>
            <a:r>
              <a:rPr lang="en-US" sz="2551" spc="112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mkanani556@gmail.com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821528" y="8684272"/>
            <a:ext cx="6487485" cy="4265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71"/>
              </a:lnSpc>
            </a:pPr>
            <a:r>
              <a:rPr lang="en-US" sz="2551" spc="38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Surat, Gujarat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930690" y="0"/>
            <a:ext cx="14732382" cy="12193285"/>
            <a:chOff x="0" y="0"/>
            <a:chExt cx="606795" cy="5022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06795" cy="502215"/>
            </a:xfrm>
            <a:custGeom>
              <a:avLst/>
              <a:gdLst/>
              <a:ahLst/>
              <a:cxnLst/>
              <a:rect r="r" b="b" t="t" l="l"/>
              <a:pathLst>
                <a:path h="502215" w="606795">
                  <a:moveTo>
                    <a:pt x="203200" y="0"/>
                  </a:moveTo>
                  <a:lnTo>
                    <a:pt x="606795" y="0"/>
                  </a:lnTo>
                  <a:lnTo>
                    <a:pt x="403595" y="502215"/>
                  </a:lnTo>
                  <a:lnTo>
                    <a:pt x="0" y="50221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B485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66675"/>
              <a:ext cx="403595" cy="5688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132397" y="4579335"/>
            <a:ext cx="8229384" cy="1429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576"/>
              </a:lnSpc>
            </a:pPr>
            <a:r>
              <a:rPr lang="en-US" sz="8904" spc="213">
                <a:solidFill>
                  <a:srgbClr val="365679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DAGYNXEBQFk</dc:identifier>
  <dcterms:modified xsi:type="dcterms:W3CDTF">2011-08-01T06:04:30Z</dcterms:modified>
  <cp:revision>1</cp:revision>
  <dc:title>Blue Minimalist Project Proposal Business Presentation</dc:title>
</cp:coreProperties>
</file>

<file path=docProps/thumbnail.jpeg>
</file>